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5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84" r:id="rId16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68" Type="http://schemas.openxmlformats.org/officeDocument/2006/relationships/slide" Target="slides/slide52.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58.xml"/><Relationship Id="rId2" Type="http://schemas.openxmlformats.org/officeDocument/2006/relationships/image" Target="../media/image209.png"/></Relationships>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Text Box 2">
            <a:extLst>
              <a:ext uri="{FF2B5EF4-FFF2-40B4-BE49-F238E27FC236}">
                <a16:creationId xmlns:a16="http://schemas.microsoft.com/office/drawing/2014/main" id="{8852DC81-569F-EA5A-6C3E-D111BAA1A759}"/>
              </a:ext>
            </a:extLst>
          </p:cNvPr>
          <p:cNvSpPr txBox="1">
            <a:spLocks noChangeArrowheads="1"/>
          </p:cNvSpPr>
          <p:nvPr/>
        </p:nvSpPr>
        <p:spPr bwMode="auto">
          <a:xfrm>
            <a:off x="1828801" y="685801"/>
            <a:ext cx="5747040" cy="418774"/>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935" tIns="41468" rIns="82935" bIns="41468">
            <a:spAutoFit/>
          </a:bodyPr>
          <a:lstStyle>
            <a:lvl1pPr defTabSz="912813">
              <a:defRPr sz="2400">
                <a:solidFill>
                  <a:schemeClr val="tx1"/>
                </a:solidFill>
                <a:latin typeface="Times New Roman" panose="02020603050405020304" pitchFamily="18" charset="0"/>
              </a:defRPr>
            </a:lvl1pPr>
            <a:lvl2pPr defTabSz="912813">
              <a:defRPr sz="2400">
                <a:solidFill>
                  <a:schemeClr val="tx1"/>
                </a:solidFill>
                <a:latin typeface="Times New Roman" panose="02020603050405020304" pitchFamily="18" charset="0"/>
              </a:defRPr>
            </a:lvl2pPr>
            <a:lvl3pPr marL="912813" defTabSz="912813">
              <a:defRPr sz="2400">
                <a:solidFill>
                  <a:schemeClr val="tx1"/>
                </a:solidFill>
                <a:latin typeface="Times New Roman" panose="02020603050405020304" pitchFamily="18" charset="0"/>
              </a:defRPr>
            </a:lvl3pPr>
            <a:lvl4pPr defTabSz="912813">
              <a:defRPr sz="2400">
                <a:solidFill>
                  <a:schemeClr val="tx1"/>
                </a:solidFill>
                <a:latin typeface="Times New Roman" panose="02020603050405020304" pitchFamily="18" charset="0"/>
              </a:defRPr>
            </a:lvl4pPr>
            <a:lvl5pPr defTabSz="912813">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defTabSz="828013" eaLnBrk="0" fontAlgn="base" hangingPunct="0">
              <a:spcBef>
                <a:spcPct val="50000"/>
              </a:spcBef>
              <a:spcAft>
                <a:spcPct val="0"/>
              </a:spcAft>
            </a:pPr>
            <a:endParaRPr lang="en-US" altLang="zh-CN" sz="2177">
              <a:solidFill>
                <a:srgbClr val="000000"/>
              </a:solidFill>
            </a:endParaRPr>
          </a:p>
        </p:txBody>
      </p:sp>
      <p:pic>
        <p:nvPicPr>
          <p:cNvPr id="265221" name="Picture 5">
            <a:extLst>
              <a:ext uri="{FF2B5EF4-FFF2-40B4-BE49-F238E27FC236}">
                <a16:creationId xmlns:a16="http://schemas.microsoft.com/office/drawing/2014/main" id="{FA43446D-1B99-FA92-6AD1-059074CFE9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9441" y="2122921"/>
            <a:ext cx="5011200" cy="344016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5222" name="Rectangle 6">
            <a:extLst>
              <a:ext uri="{FF2B5EF4-FFF2-40B4-BE49-F238E27FC236}">
                <a16:creationId xmlns:a16="http://schemas.microsoft.com/office/drawing/2014/main" id="{7BA57CC0-7B09-DD01-4048-487442695A4A}"/>
              </a:ext>
            </a:extLst>
          </p:cNvPr>
          <p:cNvSpPr>
            <a:spLocks noChangeArrowheads="1"/>
          </p:cNvSpPr>
          <p:nvPr/>
        </p:nvSpPr>
        <p:spPr bwMode="auto">
          <a:xfrm>
            <a:off x="849600" y="164520"/>
            <a:ext cx="7413120" cy="760320"/>
          </a:xfrm>
          <a:prstGeom prst="rect">
            <a:avLst/>
          </a:prstGeom>
          <a:noFill/>
          <a:ln w="38100">
            <a:solidFill>
              <a:srgbClr val="FFFF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lgn="ctr" defTabSz="912813">
              <a:lnSpc>
                <a:spcPct val="93000"/>
              </a:lnSpc>
              <a:buClr>
                <a:srgbClr val="000000"/>
              </a:buClr>
              <a:buSzPct val="45000"/>
              <a:buFont typeface="StarSymbol" charset="0"/>
              <a:defRPr sz="4400">
                <a:solidFill>
                  <a:srgbClr val="000000"/>
                </a:solidFill>
                <a:latin typeface="Times New Roman" panose="02020603050405020304" pitchFamily="18" charset="0"/>
              </a:defRPr>
            </a:lvl1pPr>
            <a:lvl2pPr defTabSz="912813">
              <a:buClr>
                <a:srgbClr val="000000"/>
              </a:buClr>
              <a:buSzPct val="45000"/>
              <a:buFont typeface="StarSymbol" charset="0"/>
              <a:defRPr sz="4400">
                <a:solidFill>
                  <a:srgbClr val="000000"/>
                </a:solidFill>
                <a:latin typeface="Times New Roman" panose="02020603050405020304" pitchFamily="18" charset="0"/>
              </a:defRPr>
            </a:lvl2pPr>
            <a:lvl3pPr defTabSz="912813">
              <a:buClr>
                <a:srgbClr val="000000"/>
              </a:buClr>
              <a:buSzPct val="45000"/>
              <a:buFont typeface="StarSymbol" charset="0"/>
              <a:defRPr sz="4400">
                <a:solidFill>
                  <a:srgbClr val="000000"/>
                </a:solidFill>
                <a:latin typeface="Times New Roman" panose="02020603050405020304" pitchFamily="18" charset="0"/>
              </a:defRPr>
            </a:lvl3pPr>
            <a:lvl4pPr defTabSz="912813">
              <a:buClr>
                <a:srgbClr val="000000"/>
              </a:buClr>
              <a:buSzPct val="45000"/>
              <a:buFont typeface="StarSymbol" charset="0"/>
              <a:defRPr sz="4400">
                <a:solidFill>
                  <a:srgbClr val="000000"/>
                </a:solidFill>
                <a:latin typeface="Times New Roman" panose="02020603050405020304" pitchFamily="18" charset="0"/>
              </a:defRPr>
            </a:lvl4pPr>
            <a:lvl5pPr defTabSz="912813">
              <a:buClr>
                <a:srgbClr val="000000"/>
              </a:buClr>
              <a:buSzPct val="45000"/>
              <a:buFont typeface="StarSymbol" charset="0"/>
              <a:defRPr sz="4400">
                <a:solidFill>
                  <a:srgbClr val="000000"/>
                </a:solidFill>
                <a:latin typeface="Times New Roman" panose="02020603050405020304" pitchFamily="18" charset="0"/>
              </a:defRPr>
            </a:lvl5pPr>
            <a:lvl6pPr marL="457200" defTabSz="912813" fontAlgn="base" hangingPunct="0">
              <a:spcBef>
                <a:spcPct val="0"/>
              </a:spcBef>
              <a:spcAft>
                <a:spcPct val="0"/>
              </a:spcAft>
              <a:buClr>
                <a:srgbClr val="000000"/>
              </a:buClr>
              <a:buSzPct val="45000"/>
              <a:buFont typeface="StarSymbol" charset="0"/>
              <a:defRPr sz="4400">
                <a:solidFill>
                  <a:srgbClr val="000000"/>
                </a:solidFill>
                <a:latin typeface="Times New Roman" panose="02020603050405020304" pitchFamily="18" charset="0"/>
              </a:defRPr>
            </a:lvl6pPr>
            <a:lvl7pPr marL="914400" defTabSz="912813" fontAlgn="base" hangingPunct="0">
              <a:spcBef>
                <a:spcPct val="0"/>
              </a:spcBef>
              <a:spcAft>
                <a:spcPct val="0"/>
              </a:spcAft>
              <a:buClr>
                <a:srgbClr val="000000"/>
              </a:buClr>
              <a:buSzPct val="45000"/>
              <a:buFont typeface="StarSymbol" charset="0"/>
              <a:defRPr sz="4400">
                <a:solidFill>
                  <a:srgbClr val="000000"/>
                </a:solidFill>
                <a:latin typeface="Times New Roman" panose="02020603050405020304" pitchFamily="18" charset="0"/>
              </a:defRPr>
            </a:lvl7pPr>
            <a:lvl8pPr marL="1371600" defTabSz="912813" fontAlgn="base" hangingPunct="0">
              <a:spcBef>
                <a:spcPct val="0"/>
              </a:spcBef>
              <a:spcAft>
                <a:spcPct val="0"/>
              </a:spcAft>
              <a:buClr>
                <a:srgbClr val="000000"/>
              </a:buClr>
              <a:buSzPct val="45000"/>
              <a:buFont typeface="StarSymbol" charset="0"/>
              <a:defRPr sz="4400">
                <a:solidFill>
                  <a:srgbClr val="000000"/>
                </a:solidFill>
                <a:latin typeface="Times New Roman" panose="02020603050405020304" pitchFamily="18" charset="0"/>
              </a:defRPr>
            </a:lvl8pPr>
            <a:lvl9pPr marL="1828800" defTabSz="912813" fontAlgn="base" hangingPunct="0">
              <a:spcBef>
                <a:spcPct val="0"/>
              </a:spcBef>
              <a:spcAft>
                <a:spcPct val="0"/>
              </a:spcAft>
              <a:buClr>
                <a:srgbClr val="000000"/>
              </a:buClr>
              <a:buSzPct val="45000"/>
              <a:buFont typeface="StarSymbol" charset="0"/>
              <a:defRPr sz="4400">
                <a:solidFill>
                  <a:srgbClr val="000000"/>
                </a:solidFill>
                <a:latin typeface="Times New Roman" panose="02020603050405020304" pitchFamily="18" charset="0"/>
              </a:defRPr>
            </a:lvl9pPr>
          </a:lstStyle>
          <a:p>
            <a:pPr defTabSz="828013" fontAlgn="base" hangingPunct="0">
              <a:spcBef>
                <a:spcPct val="0"/>
              </a:spcBef>
              <a:spcAft>
                <a:spcPct val="0"/>
              </a:spcAft>
            </a:pPr>
            <a:r>
              <a:rPr lang="en-US" altLang="zh-CN" sz="3266">
                <a:solidFill>
                  <a:srgbClr val="FFFF00"/>
                </a:solidFill>
              </a:rPr>
              <a:t>Fluorescence Calibration at Argonne</a:t>
            </a:r>
          </a:p>
        </p:txBody>
      </p:sp>
      <p:sp>
        <p:nvSpPr>
          <p:cNvPr id="265223" name="Text Box 7">
            <a:extLst>
              <a:ext uri="{FF2B5EF4-FFF2-40B4-BE49-F238E27FC236}">
                <a16:creationId xmlns:a16="http://schemas.microsoft.com/office/drawing/2014/main" id="{96F561C9-D6D7-B24B-7110-6B8ABCE9A706}"/>
              </a:ext>
            </a:extLst>
          </p:cNvPr>
          <p:cNvSpPr txBox="1">
            <a:spLocks noChangeArrowheads="1"/>
          </p:cNvSpPr>
          <p:nvPr/>
        </p:nvSpPr>
        <p:spPr bwMode="auto">
          <a:xfrm>
            <a:off x="1501921" y="1405801"/>
            <a:ext cx="4376160" cy="418774"/>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935" tIns="41468" rIns="82935" bIns="41468">
            <a:spAutoFit/>
          </a:bodyPr>
          <a:lstStyle>
            <a:lvl1pPr defTabSz="912813">
              <a:defRPr sz="2400">
                <a:solidFill>
                  <a:schemeClr val="tx1"/>
                </a:solidFill>
                <a:latin typeface="Times New Roman" panose="02020603050405020304" pitchFamily="18" charset="0"/>
              </a:defRPr>
            </a:lvl1pPr>
            <a:lvl2pPr defTabSz="912813">
              <a:defRPr sz="2400">
                <a:solidFill>
                  <a:schemeClr val="tx1"/>
                </a:solidFill>
                <a:latin typeface="Times New Roman" panose="02020603050405020304" pitchFamily="18" charset="0"/>
              </a:defRPr>
            </a:lvl2pPr>
            <a:lvl3pPr marL="912813" defTabSz="912813">
              <a:defRPr sz="2400">
                <a:solidFill>
                  <a:schemeClr val="tx1"/>
                </a:solidFill>
                <a:latin typeface="Times New Roman" panose="02020603050405020304" pitchFamily="18" charset="0"/>
              </a:defRPr>
            </a:lvl3pPr>
            <a:lvl4pPr defTabSz="912813">
              <a:defRPr sz="2400">
                <a:solidFill>
                  <a:schemeClr val="tx1"/>
                </a:solidFill>
                <a:latin typeface="Times New Roman" panose="02020603050405020304" pitchFamily="18" charset="0"/>
              </a:defRPr>
            </a:lvl4pPr>
            <a:lvl5pPr defTabSz="912813">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defTabSz="828013" eaLnBrk="0" fontAlgn="base" hangingPunct="0">
              <a:spcBef>
                <a:spcPct val="50000"/>
              </a:spcBef>
              <a:spcAft>
                <a:spcPct val="0"/>
              </a:spcAft>
            </a:pPr>
            <a:r>
              <a:rPr lang="en-US" altLang="zh-CN" sz="2177" b="1">
                <a:solidFill>
                  <a:srgbClr val="FFFFFF"/>
                </a:solidFill>
              </a:rPr>
              <a:t>Chemistry Division Van de Graaff</a:t>
            </a:r>
          </a:p>
        </p:txBody>
      </p:sp>
      <p:sp>
        <p:nvSpPr>
          <p:cNvPr id="265224" name="Line 8">
            <a:extLst>
              <a:ext uri="{FF2B5EF4-FFF2-40B4-BE49-F238E27FC236}">
                <a16:creationId xmlns:a16="http://schemas.microsoft.com/office/drawing/2014/main" id="{01AFF7EE-7C27-5496-93EA-985BD6833C6B}"/>
              </a:ext>
            </a:extLst>
          </p:cNvPr>
          <p:cNvSpPr>
            <a:spLocks noChangeShapeType="1"/>
          </p:cNvSpPr>
          <p:nvPr/>
        </p:nvSpPr>
        <p:spPr bwMode="auto">
          <a:xfrm>
            <a:off x="3201121" y="1860841"/>
            <a:ext cx="64800" cy="718560"/>
          </a:xfrm>
          <a:prstGeom prst="line">
            <a:avLst/>
          </a:prstGeom>
          <a:noFill/>
          <a:ln w="762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29452" eaLnBrk="0" fontAlgn="base" hangingPunct="0">
              <a:spcBef>
                <a:spcPct val="0"/>
              </a:spcBef>
              <a:spcAft>
                <a:spcPct val="0"/>
              </a:spcAft>
            </a:pPr>
            <a:endParaRPr lang="zh-CN" altLang="en-US" sz="2177">
              <a:solidFill>
                <a:srgbClr val="000000"/>
              </a:solidFill>
              <a:latin typeface="Times New Roman" panose="02020603050405020304" pitchFamily="18" charset="0"/>
            </a:endParaRPr>
          </a:p>
        </p:txBody>
      </p:sp>
      <p:sp>
        <p:nvSpPr>
          <p:cNvPr id="265225" name="Line 9">
            <a:extLst>
              <a:ext uri="{FF2B5EF4-FFF2-40B4-BE49-F238E27FC236}">
                <a16:creationId xmlns:a16="http://schemas.microsoft.com/office/drawing/2014/main" id="{C294E653-2F31-EA9F-0051-E40F401948EE}"/>
              </a:ext>
            </a:extLst>
          </p:cNvPr>
          <p:cNvSpPr>
            <a:spLocks noChangeShapeType="1"/>
          </p:cNvSpPr>
          <p:nvPr/>
        </p:nvSpPr>
        <p:spPr bwMode="auto">
          <a:xfrm>
            <a:off x="1632961" y="4082761"/>
            <a:ext cx="977760" cy="521280"/>
          </a:xfrm>
          <a:prstGeom prst="line">
            <a:avLst/>
          </a:prstGeom>
          <a:noFill/>
          <a:ln w="762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29452" eaLnBrk="0" fontAlgn="base" hangingPunct="0">
              <a:spcBef>
                <a:spcPct val="0"/>
              </a:spcBef>
              <a:spcAft>
                <a:spcPct val="0"/>
              </a:spcAft>
            </a:pPr>
            <a:endParaRPr lang="zh-CN" altLang="en-US" sz="2177">
              <a:solidFill>
                <a:srgbClr val="000000"/>
              </a:solidFill>
              <a:latin typeface="Times New Roman" panose="02020603050405020304" pitchFamily="18" charset="0"/>
            </a:endParaRPr>
          </a:p>
        </p:txBody>
      </p:sp>
      <p:sp>
        <p:nvSpPr>
          <p:cNvPr id="265226" name="Text Box 10">
            <a:extLst>
              <a:ext uri="{FF2B5EF4-FFF2-40B4-BE49-F238E27FC236}">
                <a16:creationId xmlns:a16="http://schemas.microsoft.com/office/drawing/2014/main" id="{71C6CFF1-46ED-76C5-BF2A-4BBFCD251239}"/>
              </a:ext>
            </a:extLst>
          </p:cNvPr>
          <p:cNvSpPr txBox="1">
            <a:spLocks noChangeArrowheads="1"/>
          </p:cNvSpPr>
          <p:nvPr/>
        </p:nvSpPr>
        <p:spPr bwMode="auto">
          <a:xfrm>
            <a:off x="7668003" y="2790776"/>
            <a:ext cx="1373760" cy="1088829"/>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935" tIns="41468" rIns="82935" bIns="41468">
            <a:spAutoFit/>
          </a:bodyPr>
          <a:lstStyle>
            <a:lvl1pPr defTabSz="912813">
              <a:defRPr sz="2400">
                <a:solidFill>
                  <a:schemeClr val="tx1"/>
                </a:solidFill>
                <a:latin typeface="Times New Roman" panose="02020603050405020304" pitchFamily="18" charset="0"/>
              </a:defRPr>
            </a:lvl1pPr>
            <a:lvl2pPr defTabSz="912813">
              <a:defRPr sz="2400">
                <a:solidFill>
                  <a:schemeClr val="tx1"/>
                </a:solidFill>
                <a:latin typeface="Times New Roman" panose="02020603050405020304" pitchFamily="18" charset="0"/>
              </a:defRPr>
            </a:lvl2pPr>
            <a:lvl3pPr marL="912813" defTabSz="912813">
              <a:defRPr sz="2400">
                <a:solidFill>
                  <a:schemeClr val="tx1"/>
                </a:solidFill>
                <a:latin typeface="Times New Roman" panose="02020603050405020304" pitchFamily="18" charset="0"/>
              </a:defRPr>
            </a:lvl3pPr>
            <a:lvl4pPr defTabSz="912813">
              <a:defRPr sz="2400">
                <a:solidFill>
                  <a:schemeClr val="tx1"/>
                </a:solidFill>
                <a:latin typeface="Times New Roman" panose="02020603050405020304" pitchFamily="18" charset="0"/>
              </a:defRPr>
            </a:lvl4pPr>
            <a:lvl5pPr defTabSz="912813">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defTabSz="828013" eaLnBrk="0" fontAlgn="base" hangingPunct="0">
              <a:spcBef>
                <a:spcPct val="50000"/>
              </a:spcBef>
              <a:spcAft>
                <a:spcPct val="0"/>
              </a:spcAft>
            </a:pPr>
            <a:r>
              <a:rPr lang="en-US" altLang="zh-CN" sz="2177" b="1">
                <a:solidFill>
                  <a:srgbClr val="FFFFFF"/>
                </a:solidFill>
              </a:rPr>
              <a:t>Advanced Photon Source</a:t>
            </a:r>
          </a:p>
        </p:txBody>
      </p:sp>
      <p:sp>
        <p:nvSpPr>
          <p:cNvPr id="265227" name="Text Box 11">
            <a:extLst>
              <a:ext uri="{FF2B5EF4-FFF2-40B4-BE49-F238E27FC236}">
                <a16:creationId xmlns:a16="http://schemas.microsoft.com/office/drawing/2014/main" id="{047E1D12-97CB-BE12-81A0-692CB0DE7647}"/>
              </a:ext>
            </a:extLst>
          </p:cNvPr>
          <p:cNvSpPr txBox="1">
            <a:spLocks noChangeArrowheads="1"/>
          </p:cNvSpPr>
          <p:nvPr/>
        </p:nvSpPr>
        <p:spPr bwMode="auto">
          <a:xfrm>
            <a:off x="7380001" y="3297961"/>
            <a:ext cx="2024640" cy="1423856"/>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935" tIns="41468" rIns="82935" bIns="41468">
            <a:spAutoFit/>
          </a:bodyPr>
          <a:lstStyle>
            <a:lvl1pPr defTabSz="912813">
              <a:defRPr sz="2400">
                <a:solidFill>
                  <a:schemeClr val="tx1"/>
                </a:solidFill>
                <a:latin typeface="Times New Roman" panose="02020603050405020304" pitchFamily="18" charset="0"/>
              </a:defRPr>
            </a:lvl1pPr>
            <a:lvl2pPr defTabSz="912813">
              <a:defRPr sz="2400">
                <a:solidFill>
                  <a:schemeClr val="tx1"/>
                </a:solidFill>
                <a:latin typeface="Times New Roman" panose="02020603050405020304" pitchFamily="18" charset="0"/>
              </a:defRPr>
            </a:lvl2pPr>
            <a:lvl3pPr marL="912813" defTabSz="912813">
              <a:defRPr sz="2400">
                <a:solidFill>
                  <a:schemeClr val="tx1"/>
                </a:solidFill>
                <a:latin typeface="Times New Roman" panose="02020603050405020304" pitchFamily="18" charset="0"/>
              </a:defRPr>
            </a:lvl3pPr>
            <a:lvl4pPr defTabSz="912813">
              <a:defRPr sz="2400">
                <a:solidFill>
                  <a:schemeClr val="tx1"/>
                </a:solidFill>
                <a:latin typeface="Times New Roman" panose="02020603050405020304" pitchFamily="18" charset="0"/>
              </a:defRPr>
            </a:lvl4pPr>
            <a:lvl5pPr defTabSz="912813">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defTabSz="828013" eaLnBrk="0" fontAlgn="base" hangingPunct="0">
              <a:spcBef>
                <a:spcPct val="50000"/>
              </a:spcBef>
              <a:spcAft>
                <a:spcPct val="0"/>
              </a:spcAft>
            </a:pPr>
            <a:r>
              <a:rPr lang="en-US" altLang="zh-CN" sz="2177" b="1">
                <a:solidFill>
                  <a:srgbClr val="FFFFFF"/>
                </a:solidFill>
              </a:rPr>
              <a:t>HEP Division Advanced Wakefield Accelerator</a:t>
            </a:r>
          </a:p>
        </p:txBody>
      </p:sp>
      <p:sp>
        <p:nvSpPr>
          <p:cNvPr id="265228" name="Line 12">
            <a:extLst>
              <a:ext uri="{FF2B5EF4-FFF2-40B4-BE49-F238E27FC236}">
                <a16:creationId xmlns:a16="http://schemas.microsoft.com/office/drawing/2014/main" id="{1792BF14-0DEC-AF08-D769-743D4FB742BA}"/>
              </a:ext>
            </a:extLst>
          </p:cNvPr>
          <p:cNvSpPr>
            <a:spLocks noChangeShapeType="1"/>
          </p:cNvSpPr>
          <p:nvPr/>
        </p:nvSpPr>
        <p:spPr bwMode="auto">
          <a:xfrm flipH="1">
            <a:off x="6923520" y="3820681"/>
            <a:ext cx="524160" cy="587520"/>
          </a:xfrm>
          <a:prstGeom prst="line">
            <a:avLst/>
          </a:prstGeom>
          <a:noFill/>
          <a:ln w="762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29452" eaLnBrk="0" fontAlgn="base" hangingPunct="0">
              <a:spcBef>
                <a:spcPct val="0"/>
              </a:spcBef>
              <a:spcAft>
                <a:spcPct val="0"/>
              </a:spcAft>
            </a:pPr>
            <a:endParaRPr lang="zh-CN" altLang="en-US" sz="2177">
              <a:solidFill>
                <a:srgbClr val="000000"/>
              </a:solidFill>
              <a:latin typeface="Times New Roman" panose="02020603050405020304" pitchFamily="18" charset="0"/>
            </a:endParaRPr>
          </a:p>
        </p:txBody>
      </p:sp>
      <p:sp>
        <p:nvSpPr>
          <p:cNvPr id="265229" name="Text Box 13">
            <a:extLst>
              <a:ext uri="{FF2B5EF4-FFF2-40B4-BE49-F238E27FC236}">
                <a16:creationId xmlns:a16="http://schemas.microsoft.com/office/drawing/2014/main" id="{A19DD88A-7941-A6F2-6734-2E08821476A1}"/>
              </a:ext>
            </a:extLst>
          </p:cNvPr>
          <p:cNvSpPr txBox="1">
            <a:spLocks noChangeArrowheads="1"/>
          </p:cNvSpPr>
          <p:nvPr/>
        </p:nvSpPr>
        <p:spPr bwMode="auto">
          <a:xfrm>
            <a:off x="1110241" y="5649481"/>
            <a:ext cx="8033760" cy="1088829"/>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935" tIns="41468" rIns="82935" bIns="41468">
            <a:spAutoFit/>
          </a:bodyPr>
          <a:lstStyle>
            <a:lvl1pPr defTabSz="912813">
              <a:defRPr sz="2400">
                <a:solidFill>
                  <a:schemeClr val="tx1"/>
                </a:solidFill>
                <a:latin typeface="Times New Roman" panose="02020603050405020304" pitchFamily="18" charset="0"/>
              </a:defRPr>
            </a:lvl1pPr>
            <a:lvl2pPr defTabSz="912813">
              <a:defRPr sz="2400">
                <a:solidFill>
                  <a:schemeClr val="tx1"/>
                </a:solidFill>
                <a:latin typeface="Times New Roman" panose="02020603050405020304" pitchFamily="18" charset="0"/>
              </a:defRPr>
            </a:lvl2pPr>
            <a:lvl3pPr marL="912813" defTabSz="912813">
              <a:defRPr sz="2400">
                <a:solidFill>
                  <a:schemeClr val="tx1"/>
                </a:solidFill>
                <a:latin typeface="Times New Roman" panose="02020603050405020304" pitchFamily="18" charset="0"/>
              </a:defRPr>
            </a:lvl3pPr>
            <a:lvl4pPr defTabSz="912813">
              <a:defRPr sz="2400">
                <a:solidFill>
                  <a:schemeClr val="tx1"/>
                </a:solidFill>
                <a:latin typeface="Times New Roman" panose="02020603050405020304" pitchFamily="18" charset="0"/>
              </a:defRPr>
            </a:lvl4pPr>
            <a:lvl5pPr defTabSz="912813">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defTabSz="828013" eaLnBrk="0" fontAlgn="base" hangingPunct="0">
              <a:spcBef>
                <a:spcPct val="50000"/>
              </a:spcBef>
              <a:spcAft>
                <a:spcPct val="0"/>
              </a:spcAft>
            </a:pPr>
            <a:r>
              <a:rPr lang="en-US" altLang="zh-CN" sz="2177" b="1">
                <a:solidFill>
                  <a:srgbClr val="FFFF00"/>
                </a:solidFill>
              </a:rPr>
              <a:t>Complementary machines:</a:t>
            </a:r>
            <a:r>
              <a:rPr lang="en-US" altLang="zh-CN" sz="2177">
                <a:solidFill>
                  <a:srgbClr val="FFFF00"/>
                </a:solidFill>
              </a:rPr>
              <a:t>  AWA only accelerator with enough energy to do absolute calibration with Cerenkov gas.   Van de Graaff only machine with enough charge to measure spectrum.</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